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1559" r:id="rId3"/>
    <p:sldId id="1565" r:id="rId4"/>
    <p:sldId id="1553" r:id="rId5"/>
    <p:sldId id="1554" r:id="rId6"/>
    <p:sldId id="1561" r:id="rId7"/>
    <p:sldId id="1560" r:id="rId8"/>
    <p:sldId id="1555" r:id="rId9"/>
    <p:sldId id="1556" r:id="rId10"/>
    <p:sldId id="1557" r:id="rId11"/>
    <p:sldId id="1558" r:id="rId12"/>
    <p:sldId id="1563" r:id="rId13"/>
    <p:sldId id="1562" r:id="rId14"/>
    <p:sldId id="15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8"/>
    <p:restoredTop sz="78639"/>
  </p:normalViewPr>
  <p:slideViewPr>
    <p:cSldViewPr snapToGrid="0" snapToObjects="1">
      <p:cViewPr varScale="1">
        <p:scale>
          <a:sx n="88" d="100"/>
          <a:sy n="88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2nGJC3mU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-DKFZ/nnUNet" TargetMode="External"/><Relationship Id="rId4" Type="http://schemas.openxmlformats.org/officeDocument/2006/relationships/hyperlink" Target="https://medium.com/miccai-educational-initiative/nnu-net-the-no-new-unet-for-automatic-segmentation-8d655f3f6d2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cai-educational-initiative/nnu-net-the-no-new-unet-for-automatic-segmentation-8d655f3f6d2a" TargetMode="External"/><Relationship Id="rId2" Type="http://schemas.openxmlformats.org/officeDocument/2006/relationships/hyperlink" Target="https://youtu.be/fc2nGJC3m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github.com/MIC-DKFZ/nnU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zM57JuQpQI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UNet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30E99-9871-714D-AA66-16FE765B2F71}"/>
              </a:ext>
            </a:extLst>
          </p:cNvPr>
          <p:cNvSpPr txBox="1"/>
          <p:nvPr/>
        </p:nvSpPr>
        <p:spPr>
          <a:xfrm>
            <a:off x="963706" y="954742"/>
            <a:ext cx="835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err="1"/>
              <a:t>Automated</a:t>
            </a:r>
            <a:r>
              <a:rPr lang="es-ES_tradnl" sz="4400" dirty="0"/>
              <a:t> </a:t>
            </a:r>
            <a:r>
              <a:rPr lang="es-ES_tradnl" sz="4400" dirty="0" err="1"/>
              <a:t>Design</a:t>
            </a:r>
            <a:r>
              <a:rPr lang="es-ES_tradnl" sz="4400" dirty="0"/>
              <a:t> of </a:t>
            </a:r>
            <a:r>
              <a:rPr lang="es-ES_tradnl" sz="4400" dirty="0" err="1"/>
              <a:t>Unet</a:t>
            </a:r>
            <a:r>
              <a:rPr lang="es-ES_tradnl" sz="4400" dirty="0"/>
              <a:t>: </a:t>
            </a:r>
            <a:r>
              <a:rPr lang="es-ES_tradnl" sz="4400" dirty="0" err="1"/>
              <a:t>nnUNet</a:t>
            </a:r>
            <a:endParaRPr lang="es-ES_tradn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F1012-9D9A-EC4D-8B3E-45D7E973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155"/>
            <a:ext cx="12192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FB74A-AD5F-9A44-820B-045EDA1630B6}"/>
              </a:ext>
            </a:extLst>
          </p:cNvPr>
          <p:cNvSpPr/>
          <p:nvPr/>
        </p:nvSpPr>
        <p:spPr>
          <a:xfrm>
            <a:off x="0" y="5885663"/>
            <a:ext cx="12801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https://youtu.be/fc2nGJC3mUY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https://github.com/MIC-DKFZ/nnUNet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4DB1-8EBE-574D-B19C-402FC6EDDAAA}"/>
              </a:ext>
            </a:extLst>
          </p:cNvPr>
          <p:cNvSpPr txBox="1"/>
          <p:nvPr/>
        </p:nvSpPr>
        <p:spPr>
          <a:xfrm>
            <a:off x="-13446" y="5553635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References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90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737D9-F272-974B-A9BB-39932399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6"/>
            <a:ext cx="12192000" cy="6374127"/>
          </a:xfrm>
          <a:prstGeom prst="rect">
            <a:avLst/>
          </a:prstGeom>
        </p:spPr>
      </p:pic>
      <p:pic>
        <p:nvPicPr>
          <p:cNvPr id="2" name="Camera 1">
            <a:extLst>
              <a:ext uri="{FF2B5EF4-FFF2-40B4-BE49-F238E27FC236}">
                <a16:creationId xmlns:a16="http://schemas.microsoft.com/office/drawing/2014/main" id="{28B50606-3796-35FE-0F8D-80F1A1F67D2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885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F98B5-9442-A740-92A6-DD4646A6020C}"/>
              </a:ext>
            </a:extLst>
          </p:cNvPr>
          <p:cNvSpPr/>
          <p:nvPr/>
        </p:nvSpPr>
        <p:spPr>
          <a:xfrm>
            <a:off x="963706" y="260159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nnUNet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configuracion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automatica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br>
              <a:rPr lang="en-AU" dirty="0"/>
            </a:b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video: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https://youtu.be/fc2nGJC3mUY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explicacion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https://github.com/MIC-DKFZ/nnUNet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F1BC-C1B3-D348-8F6F-7E48E95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914"/>
            <a:ext cx="12192000" cy="58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EC146-EB1A-9444-BDD2-E7634F28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58" y="0"/>
            <a:ext cx="720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F46F1-C041-62C4-BABA-571433AC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85" y="0"/>
            <a:ext cx="9842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1A1CE-5C09-6A4F-AB7F-AB0D6046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" y="0"/>
            <a:ext cx="12099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B9B28-E75E-4841-A9F6-ECA88DF9132C}"/>
              </a:ext>
            </a:extLst>
          </p:cNvPr>
          <p:cNvSpPr txBox="1"/>
          <p:nvPr/>
        </p:nvSpPr>
        <p:spPr>
          <a:xfrm>
            <a:off x="46136" y="5934670"/>
            <a:ext cx="32041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ES_tradnl" dirty="0"/>
          </a:p>
          <a:p>
            <a:r>
              <a:rPr lang="es-ES_tradnl" dirty="0">
                <a:hlinkClick r:id="rId5"/>
              </a:rPr>
              <a:t>https://youtu.be/azM57JuQpQI</a:t>
            </a:r>
            <a:r>
              <a:rPr lang="es-ES_tradnl" dirty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7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8896</TotalTime>
  <Words>214</Words>
  <Application>Microsoft Macintosh PowerPoint</Application>
  <PresentationFormat>Widescreen</PresentationFormat>
  <Paragraphs>63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161</cp:revision>
  <dcterms:created xsi:type="dcterms:W3CDTF">2021-07-17T22:29:06Z</dcterms:created>
  <dcterms:modified xsi:type="dcterms:W3CDTF">2024-10-22T13:55:00Z</dcterms:modified>
</cp:coreProperties>
</file>